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670CA-01B0-82BE-0086-CE000D3E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221DB1-DE8B-AB0D-82F6-CD851D3F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8155-54A8-4243-80D6-E88B4CBA89A2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78F213-3813-95A0-CF89-45BC940E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2A12E0-431A-3A40-3C42-F2B19ABE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D9E-57B2-4600-B54E-D86A073DC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42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413911-D87A-2339-6C83-96E6AA5E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E2E27-9130-40D8-6186-800BD05CC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E4B6D5-3EBD-7107-DA4F-E6307D025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8155-54A8-4243-80D6-E88B4CBA89A2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FD7D8E-4A07-AAD0-317C-77505488F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FDF112-BCFC-F2F8-4D6A-E0D0730E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4D9E-57B2-4600-B54E-D86A073DC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47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4269BAE-CAE7-71E1-0386-DC5D3A74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0293B3-EB5B-7BA1-6B46-88E62BF40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7C890C-08BF-C78F-A9E0-46E3F5E5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309DF2-2165-B62E-08D5-4EE8630B7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39F5514-29B4-A099-C063-20490C11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18E1FF-1638-8204-18FD-1967EB5D3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B37C7AD-4CDA-DB0B-D0D7-8D353874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F9846B-6F24-1E82-7E33-5F0770F92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B3FF3ED-56E1-26F5-3A5D-C2029C65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C5541E-1794-7C44-91A4-99E5AA28F0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4265EF1-FF6F-58CE-3BE5-D54F4FFF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C71B68-9C7B-EA8C-54C1-8EDE5098E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ED0A0F0-6AEA-B537-F4EF-235480C6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65D4B7-DC0C-A292-9F26-E69F47348A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B64A04-04DA-799E-0325-D1EAB655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78E659-B8BC-B0BB-2308-7FB374DAC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AA5CAC-657F-11E9-051B-90A302BA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95ECA2-528B-57DD-DD22-60386BB38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743E97F-7BB2-6422-FFAB-E12F227C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57E537-D603-071E-BCD4-910FE1F85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5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45F3DF-38F2-6187-13D9-7638B19D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2949B5-3D54-B11F-C54B-835616DDB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6FD3C2-6D3C-AD62-43C4-C7CA2221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A5887A-BFA1-FED2-52F6-6591951739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D8912A0-8919-8320-BEAE-6969EF28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DEC1D8-6C1D-FE5D-1AE1-5E8F99E25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6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418CF1-B1E8-783A-22FB-FCC92F00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BF9E7B-058C-D502-839C-CA52AC953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01FB46-2549-0183-D997-93C76AC6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C7F67C-CD51-97AF-B44F-C524B95D9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3943AD-7893-FB89-4293-D061A266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B39781-9B08-17E2-1B23-D71345F36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FD0360-C968-A170-2706-D0A381CB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148CB7-A9D4-DB4D-C7D1-F683681E0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1807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42D4ECC-0883-8530-4532-62A25979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F7C5C0-D02E-E030-B198-41BF0340F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9AA1B4B-E90C-D696-7C3A-B1AFA7DD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73081C-4910-458E-30DF-764849E1C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B7A5F8-A185-60D4-AAF2-74D6D562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76B3E2-CAD6-DB05-4E56-939621185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95737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6381BF5-E16C-923B-601A-27C6156A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E662F9-8218-2492-AC1C-A919B8953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141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3DF9281-37FC-65AA-9D97-41910BAD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E51AFE-A36A-7CA3-F22E-B6A29E412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69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A847B97-0AAB-8F7B-884A-3E0B8AD3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EC4905-9E7C-7533-9957-94496EA8A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E4B5E3-3772-0CC7-88FD-BE80785F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6ED6DA-F013-B8A7-B2A3-01A018D77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9209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6CA7AE-14FF-BDF7-4044-6E80CCF2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27301F-D69C-BE5A-A98C-72D518961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EB21B0C-D5BC-5FDB-BF53-56CB6965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A6CE1C-E7AD-359B-A484-D7B3A811F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9F50CA-6302-A41D-4D50-BA9E3352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191D09-2C7B-E134-C7B7-7AB25BBA5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7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3456C6-63C8-BC3B-922A-A5116599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327650-33D7-C9E6-E594-7359DF220D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0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78B807-B401-68BC-17F1-0282C21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017284-7E02-D05C-DA7D-BC4BA1695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B27795-3DC7-BAF6-6C7C-39A6F826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F3EB73-D166-662D-651E-7B4258B1B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46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8694DB-BD83-A39D-CE91-2B0E5FF2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0B4E4E-97D0-6244-EB6F-3FF94A5ED9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359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C729CE-DA43-EA75-A2E0-0DC3624D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83CC4B-223E-1ABE-43AB-4015BDA20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313121E-A6F4-EC8B-B906-F94240F7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2F96AA-1741-5519-B3E7-9222FD40A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1353C47-5A1A-0FC4-A829-0290DF27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5F3FFB-AAF4-53EC-EC45-F4D6ABAAA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7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D7D2BC1-7E5D-3912-82F8-254E6733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F5914E-1652-7C66-4BC2-FF36CAE67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Thauane Silva Pinheiro</dc:creator>
  <cp:lastModifiedBy>Thauane Silva Pinheiro</cp:lastModifiedBy>
  <cp:revision>1</cp:revision>
  <dcterms:created xsi:type="dcterms:W3CDTF">2024-12-02T19:49:10Z</dcterms:created>
  <dcterms:modified xsi:type="dcterms:W3CDTF">2024-12-02T19:49:10Z</dcterms:modified>
</cp:coreProperties>
</file>