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699EF-02E6-D91B-6B26-F0511D319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FEDDAF0-9A3B-9255-9174-B1910B781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95BBF-CE3A-425E-956F-E0239E47FA34}" type="datetimeFigureOut">
              <a:rPr lang="pt-BR" smtClean="0"/>
              <a:t>12/09/2024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52B5CA5-0A7F-90F5-73E4-22B35124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3BECABF-9CD9-3D87-6008-3C3C989E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1D81A-EFDB-48EA-ACD2-AFB1FC9489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483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85AAF10-0FA6-2381-B1ED-C9AB52F1E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035A815-BBA1-AF0B-8DD8-EF87FD2D6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08D505-17F4-62FC-7A6A-017D8E9FE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95BBF-CE3A-425E-956F-E0239E47FA34}" type="datetimeFigureOut">
              <a:rPr lang="pt-BR" smtClean="0"/>
              <a:t>12/09/2024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869FA3-FD5B-6A50-BA73-DACE9D49C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8016C8-713F-CBD0-2309-251399233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1D81A-EFDB-48EA-ACD2-AFB1FC9489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260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392090E0-D863-2D53-AE57-E3A2BF68D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5F16710-A4CD-8D83-BD15-66D5C74ABF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C0258EAD-47B0-CD14-0ED6-96DE5FEFA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05265F-FB4E-D235-4E77-17353F23A2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16A46466-9F7E-1633-CA66-32E1D1E20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3183C75-2104-E99C-B3BF-94F281BBF1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2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F466A8C5-9B07-7020-956D-C4530FDB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552188B-7297-DA2B-C21E-57EC60241B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2877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84071AF2-BD0D-EC53-4FD0-043226F0A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65B7238-F2CB-7BC1-C3F1-62517AFD53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2289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C1EB9F1-3048-5923-B2E5-3BEDEC654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DDEFC00-61CF-094E-DD9B-950070FDA9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2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9A85BE0-AC96-9A64-94A4-2E5BEA1F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2BBC8D2-EEBA-37E8-0A63-FCEF08A075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2A84F12F-3B0F-E79D-C844-036004D1B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4A3C0F8-4325-6ED3-60DB-845BA99305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F876C993-39C5-B0E8-D035-94CA8A84C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7D700DA-19A0-29FA-6613-246AE89463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74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4BBD217-381A-620C-B01A-045D7DAA7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9F1EA57-7FAA-0A91-76B2-4FA49893CD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16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94F4F013-12A6-C535-D47D-4086001C7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60C9650-8D04-03C9-75B3-9BC28F3715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48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FE6B726B-025E-E408-D3A6-3AA6746EB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507DEBA-AE47-00CA-3E3A-21AE91F68A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70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13015AB1-46B8-5300-C53F-7A23C6450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338BBDC-B712-38F4-B114-CAB10EE98F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25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6C59FFFB-1643-40D0-830A-8CCBFC9C0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E722800-8278-81EA-AA38-821F15AA5A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9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38963AC3-C5BD-A10E-EE6B-91A2DD071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AB20A3E-B5E6-43C7-AC5A-2328A97B77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89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6121773F-C4AC-D848-ABF1-564FBAA79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8A4FA9F-F667-236F-1288-B1A77EF38C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28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19F78A86-D045-1C48-1C67-BA0F2F38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1499C72-ABBC-2898-6FF1-BD0C58FB0A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34882"/>
      </p:ext>
    </p:extLst>
  </p:cSld>
  <p:clrMapOvr>
    <a:masterClrMapping/>
  </p:clrMapOvr>
  <p:transition spd="slow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84DB4469-C63D-D4FD-8DE3-444853863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3A8349D-4633-E78D-2103-A57A4A7BB8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00554"/>
      </p:ext>
    </p:extLst>
  </p:cSld>
  <p:clrMapOvr>
    <a:masterClrMapping/>
  </p:clrMapOvr>
  <p:transition spd="slow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60972DF2-32D0-E13B-11D3-4CC609AF6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24A35D9-05D4-7519-022F-2776E1F3E2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1949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81B67E5B-F647-F7DF-F567-5B186997F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32D3454-DAB4-229B-8B99-458F92D5B0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A4E54F5-E6DF-3372-2CEC-A2D34809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B64FC5D-209E-57DA-6582-2A9A7EF45A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86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5348A6B-07CE-4B52-6B9C-EFF9A2700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D690B4E-1ADB-9051-DCC3-F7CAB9A29C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76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6A8FBFE8-0A4C-477E-426F-3F9E9FBA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31FA019-E9D6-2E7F-6653-00AC222BDF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BDC99AB-0D9F-507E-A058-D596F1805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EDFB870-85F6-F92D-A3F1-F398EB6642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88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3D15866E-A16A-D16F-7CB2-12DBE6CCD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C6B196B-3042-4773-8D13-2504BF939C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0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A4F20AB-F593-B6CE-7FA4-D5BBA23C2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pt-BR" sz="9600">
                <a:solidFill>
                  <a:schemeClr val="bg1"/>
                </a:solidFill>
                <a:latin typeface="+mj-lt"/>
              </a:rPr>
              <a:t>GREEN</a:t>
            </a:r>
            <a:br>
              <a:rPr lang="pt-BR" sz="9600">
                <a:solidFill>
                  <a:schemeClr val="bg1"/>
                </a:solidFill>
                <a:latin typeface="+mj-lt"/>
              </a:rPr>
            </a:br>
            <a:r>
              <a:rPr lang="pt-BR" sz="9600" b="1">
                <a:solidFill>
                  <a:schemeClr val="bg1"/>
                </a:solidFill>
                <a:latin typeface="+mj-lt"/>
              </a:rPr>
              <a:t>POINTS</a:t>
            </a:r>
            <a:endParaRPr lang="pt-BR" sz="9600" b="1" dirty="0">
              <a:solidFill>
                <a:srgbClr val="00FF0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F472E50-77B6-DD6A-7CB5-CC5A649867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99607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E972A83-4B94-45A5-E778-8F41CFA17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E821073-17AA-C6D4-607F-4FED3CC0A9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68948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9C44FE4B-7D76-B6D6-07F1-BAF5CD9D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059B18C-B042-9AEA-A1EC-CE2D1AF231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51845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872FA6D8-5A19-4001-5562-CE5AF0F71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2DCE8DE-7CA9-88E9-BBD9-BCEDF9DF74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0397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4ED5B3E-99A8-A2A7-DF06-E259E39D2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9892899-0EA6-AA92-6ED2-1E90567710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4939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C222B2AD-F340-1A97-BA70-CF0E2DCD8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134C5E5-10A3-FF52-5DF3-2C88E75B2F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22EEA74-7584-93A3-575A-5607D4762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90BB712-485E-B1C2-71D4-79A2431178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32967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54C42992-67CF-8FFD-AE33-D00C2A43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5535BB0-01FC-5803-C39F-DCF376F207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16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D72F015-22A7-2857-672A-7B325BC50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1915628-DF1A-A61F-B420-F3864C66F5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002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8BB4BDD7-C622-E32C-53A9-42854AB8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1020E51-AC67-68F9-EE08-5DB6C211DD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58662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3E97B6B-5783-A526-757A-B7429F2DF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8C6C862-AE5C-5D0C-A50A-3D30F81F9C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93118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3998FBF-4B2D-B2D2-982E-FB88A1D99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6CF543F-AF65-261E-DBF4-2DFBB944F4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13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37C20F2-4CD5-D776-B5ED-59E7896DB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A41A9D4-A767-0F21-8A0A-7965360CE5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743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414BC3C-C309-AE0A-9BCC-BE53F8916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F49C005-0485-C996-9274-E979B8A6E5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64070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943A650-2958-D01F-42E4-0C811CBB7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96E41FB-6182-C37B-894B-9229B19EDA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12680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D93B89F9-0404-8D81-C2AD-0D331FFC9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F27790C-B812-B18F-62B2-ECA4CF3786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5889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3BC42C6B-A0C0-50B2-AA72-681C25440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624676A-6E6C-751C-A493-6D196C0840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86992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138668A-C7C4-4176-5628-F7F86068C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2D41A3D-A5EE-EED6-D186-FEA88E21EE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11594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9C4ABB79-DF09-EF1E-902D-CEF56701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5AC80E3-32F9-8758-9F33-943CFE0BDF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4667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D3009E7A-E00A-3763-8B62-92987C632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DD07FC7-9773-80F3-C4C0-DEEF41D15B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63529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4FD321D0-3718-88D8-668E-1858EDF90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04605E8-3AA7-F588-0C73-AD89F106CA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18597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DBC7137-DF72-DC81-8F90-C9C3F7857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36A816B-22D2-7F07-9EF0-1AD7DA7A41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2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62A57833-65B7-0994-70E3-F27ACB90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E4603AD-D107-F38A-76A2-32F0AE3205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77043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F5A6B2C-605C-016D-4C18-F2483B465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E94C598-DE0E-9BA7-FEA3-E0D75F06FB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4008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136BFE7-12E5-3F0A-58D1-7EAE6A011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7A197AF-0C5A-0918-B490-640F45C89C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48944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E70DC51-C8A0-6374-8892-1170941B2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8F2809F-5C9A-2B4F-2845-A982FE98FE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94656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C8396D6B-2CC4-71B1-EBAC-D4C08CE75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46782BE-97F0-8FAC-5B6C-508B03E9B3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25923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4528EF1E-5952-C13E-8A9B-EB648689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C728DC9-CCB4-7347-E906-81C4897601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33204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6D08AED6-8B9B-F9C5-3AF5-170338889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7B32A37-7867-C6BB-B7F0-0D5C95F950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15839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8F25F020-D1C3-0953-78BE-8516389CF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01D79AC-E809-5343-5AA3-AA52CF27FB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1847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6827E75-0FCD-42CA-219D-DA86FDEA1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D251D9B-AF22-059F-B93C-D037A4E10D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925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4E485E2C-0C7B-1484-6806-3B6B35FE9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9A17B62-BA0B-A924-893F-3C81A67884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AF2A69F-F8F7-C850-ACD6-F2E1EF47B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07FE851-3831-19C4-A58A-2A1180D785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4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927AACB7-D4D2-CA04-356F-FE0B77CD5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E247BF3-EA82-715D-9AB9-71DB2750E8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35795"/>
      </p:ext>
    </p:extLst>
  </p:cSld>
  <p:clrMapOvr>
    <a:masterClrMapping/>
  </p:clrMapOvr>
  <p:transition spd="med"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C96DDDD7-46E5-3FD4-F8F7-B610C026B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6EDF1DD-7EE5-4CCA-A99F-3C94BC70CF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1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8E38C59A-918F-9DFD-C454-0A0725C0F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1A95E75-E333-AC12-5FAD-742DF90AF6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9498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9D1CF2E3-DAC0-DBE1-75A5-474CD7EE5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pt-BR" sz="9600">
                <a:solidFill>
                  <a:schemeClr val="bg1"/>
                </a:solidFill>
                <a:latin typeface="+mj-lt"/>
              </a:rPr>
              <a:t>GREEN</a:t>
            </a:r>
            <a:br>
              <a:rPr lang="pt-BR" sz="9600">
                <a:solidFill>
                  <a:schemeClr val="bg1"/>
                </a:solidFill>
                <a:latin typeface="+mj-lt"/>
              </a:rPr>
            </a:br>
            <a:r>
              <a:rPr lang="pt-BR" sz="9600" b="1">
                <a:solidFill>
                  <a:schemeClr val="bg1"/>
                </a:solidFill>
                <a:latin typeface="+mj-lt"/>
              </a:rPr>
              <a:t>POINTS</a:t>
            </a:r>
            <a:endParaRPr lang="pt-BR" sz="9600" b="1" dirty="0">
              <a:solidFill>
                <a:srgbClr val="00FF0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B88A7C0-C928-A978-5EF7-A29C315673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69223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25D0FA9-4A84-30BB-44F4-7933D9D4A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2D77A91-AEEF-AFF0-7BBE-EE3010025A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62397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99A815A0-58E3-30E9-23F0-404FE1FD3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8F1444C-DE05-0A9F-8634-D7B423764A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74781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DF3891B3-6A06-578B-D80B-0F6EE8F44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7E36825-A331-54DD-5ACF-D630D5ABEA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6339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67610CB6-8576-DB55-493E-C204ECE1A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B3A7E2C-9999-AC01-C933-59FBE71372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5566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52CC3094-736B-5840-67BE-90F54B6FB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431D7D6-9A3A-4F07-96FF-BBE6F15066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0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5F31324B-CDE3-D482-AA77-EAF02D9C7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74AF79A-C1BA-BB90-46AB-EB14CB7CF8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2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38B0BC1-96BF-74CD-0F08-D92EF57B2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1F3DBDB-7B61-6977-6852-5CD14125AD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38102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4B7DC22-23F0-FE32-39A5-94E23804F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8D029F0-7FFF-4748-E760-ECAD943B9B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34691"/>
      </p:ext>
    </p:extLst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F5C3372-CE46-E350-999D-FB247021E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C980923-B6C8-BD01-770F-57EB431557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92610"/>
      </p:ext>
    </p:extLst>
  </p:cSld>
  <p:clrMapOvr>
    <a:masterClrMapping/>
  </p:clrMapOvr>
  <p:transition spd="slow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5C683BC2-75BB-4AC0-258C-10BA1E762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6688FC7-AFB0-FAB7-F4FB-8AACB64CCE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66537"/>
      </p:ext>
    </p:extLst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542119F-30EF-8FF5-44C6-09AA4A586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2EEAFF8-9568-4196-DA5B-85C9EE72CE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1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21D6B26-0F50-6469-19A7-9C1BE487D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F5580DC-47E4-DC5D-383A-A8876A288F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4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945A329-2E8B-AEBB-928B-B765AC05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6ABD522-672E-65F8-B1C7-9AF90E6BB2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3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A4B7AAC-6410-0526-541C-81EB2670C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BCD05DE-2C15-07B1-0312-05F509288F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2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Widescreen</PresentationFormat>
  <Paragraphs>2</Paragraphs>
  <Slides>76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76</vt:i4>
      </vt:variant>
    </vt:vector>
  </HeadingPairs>
  <TitlesOfParts>
    <vt:vector size="8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GREEN POINTS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GREEN POINTS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Thauane Silva Pinheiro</dc:creator>
  <cp:lastModifiedBy>Thauane Silva Pinheiro</cp:lastModifiedBy>
  <cp:revision>1</cp:revision>
  <dcterms:created xsi:type="dcterms:W3CDTF">2024-09-12T19:55:07Z</dcterms:created>
  <dcterms:modified xsi:type="dcterms:W3CDTF">2024-09-12T19:55:07Z</dcterms:modified>
</cp:coreProperties>
</file>