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17F7B-94EA-FE3C-DB28-3660E76E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2B7F6A8-A452-F174-715C-B08C92940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FC2F5-41F9-4519-85C6-F34D46A90B8F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166CE2-A068-D0AD-7C7C-F91BF2A0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4F8302-66A1-25BC-B885-3F1EAE1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700A1-51D3-41C8-87A4-0B552BF9B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19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139F410-EFEA-41AA-C2C2-28062B3B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255384-487D-8773-8DC8-14136B619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8A1085-68F2-65D6-8CBB-3CABCD4A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C2F5-41F9-4519-85C6-F34D46A90B8F}" type="datetimeFigureOut">
              <a:rPr lang="pt-BR" smtClean="0"/>
              <a:t>05/08/2024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F87423-4CC8-8D70-A06C-074113FBE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EF5-50C6-BD33-8C10-7FA8B174B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700A1-51D3-41C8-87A4-0B552BF9B2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6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6C3EB11-EF40-FD12-1547-891101935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B0544C-B934-CE25-16E7-2B161312C0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35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BE081B2-39C3-461A-8164-4DAB29AEF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072665-6CDB-14F4-4D7C-F8375EC40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FF8DCF6-950C-685E-4CA6-C3CCC851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914C68-5B09-D007-025A-89B103ABD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51415A1-0160-A50D-E73F-E9F32CBC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95E39E-037B-B1DA-62B4-3F55098365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EE99B4D-A07C-CB7C-6E47-44C93096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3556EF-D29E-A8A0-378A-BE16530755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7606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13FD4AC-FA95-84A8-B83E-81269A5A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5DAC542-C787-5BF1-3478-B85930F3A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820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AD207BD-9BCE-5978-E7EA-C6638E64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E843E1-04BB-BC05-7E27-575D4F80A7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12DB8B1-214C-2FFB-F08D-32B80383E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C1DA5E-7DE0-1D7A-F40A-668D514A24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AFE9F91-C36A-FC87-759C-FE0A5BC1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F64E6D-B58A-4E3F-6313-72007B97C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7F2C608-9254-E03B-17B5-DD112083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8862B3-1588-833C-F73A-BF12C72E4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9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0FD3C1F-16C3-ECD8-8F24-CA65A19E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58BAE2-5B1C-1C36-0819-0AEAE897DC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2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5ED942A-2AC7-9C56-368E-6E3AD2D5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E815F7-7B72-98DB-E3B3-10282528C3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74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21EF56E-5C8A-EB8B-17EF-6C5C4D05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7E71D7-0513-E1BF-96BE-21BED3E614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3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9702967-F16B-024D-45EF-F8CC0B42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3D9E81-2450-6414-325C-2CAC9EF0E6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DDC5490-A5A5-85D4-6E6E-72F5B3C1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BF7646-36B8-A886-F46E-E55D45604D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EF2EC2D-8ACA-3AD9-3A62-5C4F5FE48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C93DB8-A5D1-4387-258D-C33DC81E83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4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811A42-927D-6FAF-9421-851839E5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3CB24F-5BEA-1B1B-195B-7DE259840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A44EA45-C8F4-43CA-6F7B-9F70B56E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69BF35-A819-395D-1562-88FCE6795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925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199C4B6-1DC1-78D4-409D-DFC6ADD1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3677B5-5662-F705-C7CD-80E3171EB8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19022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6A9B6A6-7D97-15E7-ACE7-7AE599D92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5102E2-B21F-1DD3-BFF3-C5D207E685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2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74DCE57-1312-C9D6-EF5F-B86B533F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C1EDEA-0434-3AA3-246B-6254B62C7B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1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55BB3D1-83A0-A91B-356F-9ED9344B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C52818-29BB-0AF2-1FF2-A5DB1D540A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8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4A6FB78-9111-16BF-0E85-E15DD7F0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649D11-E374-3E45-1164-709A09F2B6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7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0A32F14-E9AE-FE8C-59FC-E45EA28A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35E5BA9-B973-9D50-3BD8-C80DD3E632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8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CE2CB52-9792-CD1A-A76A-954196CF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2980FC-7EC5-F5DA-2E52-D5E5FC9D2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3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EFC543B-3A60-890F-BE7C-08E15B3D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pt-BR" sz="3200">
                <a:solidFill>
                  <a:srgbClr val="00FF00"/>
                </a:solidFill>
                <a:latin typeface="+mj-lt"/>
              </a:rPr>
              <a:t>AGOSTO </a:t>
            </a:r>
            <a:r>
              <a:rPr lang="pt-BR" sz="3200">
                <a:solidFill>
                  <a:srgbClr val="00FF00"/>
                </a:solidFill>
                <a:latin typeface="Montserrat Bold" pitchFamily="2" charset="0"/>
              </a:rPr>
              <a:t>2024</a:t>
            </a:r>
            <a:br>
              <a:rPr lang="pt-BR" sz="6000">
                <a:solidFill>
                  <a:schemeClr val="bg1"/>
                </a:solidFill>
                <a:latin typeface="Montserrat Bold" pitchFamily="2" charset="0"/>
              </a:rPr>
            </a:br>
            <a:r>
              <a:rPr lang="pt-BR" sz="6000">
                <a:solidFill>
                  <a:schemeClr val="bg1"/>
                </a:solidFill>
                <a:latin typeface="+mj-lt"/>
              </a:rPr>
              <a:t>Promoções</a:t>
            </a:r>
            <a:br>
              <a:rPr lang="pt-BR" sz="6000">
                <a:solidFill>
                  <a:schemeClr val="bg1"/>
                </a:solidFill>
                <a:latin typeface="+mj-lt"/>
              </a:rPr>
            </a:br>
            <a:r>
              <a:rPr lang="pt-BR" sz="6600">
                <a:solidFill>
                  <a:srgbClr val="14F83A"/>
                </a:solidFill>
                <a:latin typeface="Montserrat Bold" pitchFamily="2" charset="0"/>
              </a:rPr>
              <a:t>Vigentes</a:t>
            </a:r>
            <a:endParaRPr lang="pt-BR" sz="4800" dirty="0">
              <a:solidFill>
                <a:srgbClr val="14F83A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1949B0-D5EA-CB85-E706-51694B581C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9458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1093588-98FF-0BE9-303B-54F9A167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B3162D-1F30-D182-88EC-14FAF3198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9926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9840D40-533F-784C-FDC7-D1EF175D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FAFF69-4C81-00E1-E674-37E143F6A0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084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2A90033-8FC6-0472-6691-4F3BD79D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E51758-E96B-A92C-C230-45B72DA6D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36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BC438C5-81B9-D032-8107-69A5C55B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E592F8-5A4D-1791-0529-CCA5E11AC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03281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28A79B5-0CA8-CE42-2A66-1FB91273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4933DF-8DDC-0269-DA40-1F5CA99B25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7193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41BFAEF-85DE-70AA-000A-4176EAC9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8FD8CA-390F-02AC-0485-5652AB428B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9558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ADB6CE3-955E-85B8-D644-09010A17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0EC617-45E3-D497-23B6-DDAFD2B007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033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06DC75F-337D-DE6E-B065-77EC6DE80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62DBD5-3D94-0112-647E-575FDB85BB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70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2C0D223-B2E6-767D-2B79-30D39A6D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50BC6C-ED38-2CD0-89FD-6A2DF7662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7284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ABDC834-49B1-1157-A34C-D52339DD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48992F3-A79C-B79E-0016-AF66947CE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6796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46BDC22-E02C-BBBB-86FD-5FDACBEF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8671BA-167C-ED6E-0668-E1D0FC3A52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2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A3244A7-6164-49BB-8B8C-A92488250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4369FE-085D-F155-8D15-E52EE809A4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B719ACD-27F4-3C31-9919-1EC5C70E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lang="pt-BR" sz="9600">
                <a:solidFill>
                  <a:schemeClr val="bg1"/>
                </a:solidFill>
                <a:latin typeface="+mj-lt"/>
              </a:rPr>
              <a:t>GREEN</a:t>
            </a:r>
            <a:br>
              <a:rPr lang="pt-BR" sz="9600">
                <a:solidFill>
                  <a:schemeClr val="bg1"/>
                </a:solidFill>
                <a:latin typeface="+mj-lt"/>
              </a:rPr>
            </a:br>
            <a:r>
              <a:rPr lang="pt-BR" sz="9600" b="1">
                <a:solidFill>
                  <a:schemeClr val="bg1"/>
                </a:solidFill>
                <a:latin typeface="+mj-lt"/>
              </a:rPr>
              <a:t>POINTS</a:t>
            </a:r>
            <a:endParaRPr lang="pt-BR" sz="9600" b="1" dirty="0">
              <a:solidFill>
                <a:srgbClr val="00FF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7770A8-4A66-32DD-DDED-C2832E348B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8296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BCEB09E-BADD-D2F3-1757-5317F3D6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36B27C-0163-0C61-111B-D224F991A4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57824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90EEBCE-4ABC-873F-2B9F-883DDC11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167E43E-4E34-FB18-1838-D61E9DDB1E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110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EF56E0C-4217-AAFE-7641-45235657A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221A11-F55E-C89E-3022-F809B7B75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1099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07C1EAC-7AAA-D0C5-B773-34F0360C5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3D4A61-2F5E-EA35-959A-EDF2BBC9D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76978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41A2C97-07BB-302E-AF52-703200B57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D0E214-A059-0945-12DD-015ECCC253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3318100-9DD0-7A9C-AA3C-2E097111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A67E17-CF63-3B9E-00F3-C569D9B4AD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483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482F5D9-4CAD-4125-064D-C21F195E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E28E11A-CD96-C6C4-0C5C-30A1852D18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12868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C59C9EA-121D-05DD-17CD-F948AB1D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337CD3-3BC5-7F10-3A53-83275392BA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89327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2922DD3-4A89-3B42-9AD3-99CB3A77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87FB8D-197A-044A-97E4-3A45F2971F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4943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474CE8A-99CE-0804-4175-E2102270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D37BAC-6A93-081B-AFD4-4046FEB0C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47430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22DD214-EE1A-80A8-9776-69FAF7C9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3A2F53-3A9B-0926-D15C-BFC966F26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09533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4AFE3EF-C717-8B2E-25CC-8C69378F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F8170C-642B-78F1-8DAE-D60587DD5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83826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CE4F9D6-D181-D05B-046C-4A85B4CC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9933F8-D956-57AD-49E2-050B6D5B0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4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6D87EEE-2E94-3443-1BF3-D36A39C9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6FB282-D000-BBE4-03E4-D0374202B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AE09791-B783-3BCA-7CE9-46358F4F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E0F363-09A3-3FEB-37B4-DA47925D88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8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26A6A3A-DA18-4390-70F2-18B8D633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BD072A-C621-D6B5-6FAC-2065F3334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F93462F-341C-80E3-34DC-D0B99B44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FD97B3-C1A1-40DE-C4B5-189F96F2BF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BFEF8E7-F0FB-8A8B-A493-D53617B7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EEA0E0-8035-AFBC-71C9-943016C40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Widescreen</PresentationFormat>
  <Paragraphs>2</Paragraphs>
  <Slides>57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Montserrat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AGOSTO 2024 Promoções Vigentes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GREEN POINTS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Thauane Silva Pinheiro</dc:creator>
  <cp:lastModifiedBy>Thauane Silva Pinheiro</cp:lastModifiedBy>
  <cp:revision>1</cp:revision>
  <dcterms:created xsi:type="dcterms:W3CDTF">2024-08-05T13:34:04Z</dcterms:created>
  <dcterms:modified xsi:type="dcterms:W3CDTF">2024-08-05T13:34:04Z</dcterms:modified>
</cp:coreProperties>
</file>