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0D184-26F6-55C3-0380-20B7454D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2C2D01-3F97-0523-C60C-F2694CBD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164E-BF38-41A1-B7C0-EF6D54367B5E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FC1FA7E-1761-4012-4C64-82303EEF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F721A0C-1791-6C30-3F4C-5CF5113E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EACE-2CDE-4843-BA0C-FD976E29C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62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4F5A35F-E72C-E1B8-B479-4B5433BD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AA364B-DEF9-F85F-5E6C-9F1A9B20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C27C1F-FB88-CF13-0E8E-04C0624ED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164E-BF38-41A1-B7C0-EF6D54367B5E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1BC176-0258-8693-AF3E-FEB7985B2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1C99C7-8038-78D9-9DC8-C95426278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EACE-2CDE-4843-BA0C-FD976E29C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6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C99E4EA-C88D-5C39-E591-690B815D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1E1067-EFF7-7A66-1DA9-DACFA14754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5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A57D754-EA4D-8CBE-7EE0-C74D64B7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1EC3CA-8F3E-C6CA-F3B4-E1FB56717A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4859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22817D9-725A-0AA1-E756-90536507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DF4A0C-0A22-DA35-0361-705D9ABB0E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2807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7419015-5A86-C2F8-A43A-19482DDD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4BFF562-EB26-A5E4-5E8A-E89DE1CF3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87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D61F80-C1A7-CDAB-3D18-D46CC9CD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CCAA5C-313F-F4D4-1ED4-59070261B0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8718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AB26C79-857D-06CF-7614-E86CDA19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D29AEBD-C0DC-C723-3C26-9FFD50E4FC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7471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FF316D0-8511-D496-EEE4-CAF65813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EFE903-89CB-58FC-E05A-21EC237306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9543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E56575B-A5F7-776C-4529-33305B08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369CCD-80DC-8021-8B05-99720EC358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5874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8F7763A-45CD-DF59-E15E-844283FA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431E68A-9E9A-FA25-A970-DAB5984C51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0672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9A26A96-E0B5-6559-36F4-7ECD16AA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1710E1E-E340-8108-052D-A84387368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4118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5B73378-BF4F-DB21-4BDD-A3BC84B6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2A6A85-371C-D3BA-5208-E55EF9FDE0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27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7343E60-B31E-34DD-0B6C-E10726E7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A4FC04-53D9-48CC-2098-BAEC78CC26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A0D67C-8911-879A-1E05-840FFADD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0D06BF-B4DB-862C-47B2-EB9C6DE0C7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1333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3F5D8BF-7DF4-EA23-457E-8360E814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5BC550-F7D4-263A-A402-0F7E6D061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1520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058DF0D-321A-576E-D0D2-5979206F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E3776C-F223-1651-E3D6-CA4CBE46E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899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26DCAC0-541A-234A-845B-E5F8DD05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8B3EFA-1136-E9D7-943A-C19AB66177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5457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DA1DF04-C277-1F38-B750-DCA5DEE4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8A249F-B561-6ECF-61E0-5A15B2246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483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B033A5D-FB90-1C34-ED7B-49F3D745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2F9FA3-38F0-AEB9-B39C-50589A99D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7DDF7F8-0F98-B72E-EB29-92165995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C0FAE6-F61B-1946-E9C2-810E4FA491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855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5CDCBDC-F382-9CBE-6F53-5DC41B7B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DCCE81-552F-F333-B5B1-32AEB002D3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EDE24EC-1511-70AB-6E0A-9B6CD98A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EAD3FE-1BCB-4B04-DC2B-28E4D82297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863F243-AC09-D058-3448-464548DA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B85694-6777-A4AF-CE06-C36E30BEBD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426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B54E7FB-CB93-DC7F-BFE7-12DCA7E1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51518F-9348-EC46-69B8-6015A3D1FB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6887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7ECA1EB-A0EA-928C-BA5A-B00FCD18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AB25EF-0128-E124-45CB-76CC656E39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1339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D0BEF6D-2154-D96B-E154-148BF838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A64307-66B9-6715-F393-5BE8689F1F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3832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BFD5B59-F49E-A0E1-2EFD-F7C4EA3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29AE3EA-85F7-4F48-E3DA-7709470DED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6120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C891A17-5F9C-A8B3-0873-CCE97447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82AD34-E8B5-4891-B2CA-F3F111AA01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21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(16:9)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Thauane Silva Pinheiro</dc:creator>
  <cp:lastModifiedBy>Thauane Silva Pinheiro</cp:lastModifiedBy>
  <cp:revision>1</cp:revision>
  <dcterms:created xsi:type="dcterms:W3CDTF">2024-10-09T17:29:06Z</dcterms:created>
  <dcterms:modified xsi:type="dcterms:W3CDTF">2024-10-09T17:29:06Z</dcterms:modified>
</cp:coreProperties>
</file>