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A9C4F9-4E04-23E3-8BB9-5525F9AA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7358069-96B2-18BE-CC30-F796400D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34B98-DDCD-48AD-A49D-90A946D40489}" type="datetimeFigureOut">
              <a:rPr lang="pt-BR" smtClean="0"/>
              <a:t>11/02/2025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47A8CD7-4D7A-E64A-383F-48B94F8E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C53341E-F499-BD1F-63A2-78C5F5F22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BEA62-7CB4-45D1-AAB1-B102D38E87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654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BC12DCA-B4FE-B620-2CCA-BBBC6230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2B8690-8FA7-419D-980A-5686F1674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A104B0-CFD4-104E-1B15-F56F3CF743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34B98-DDCD-48AD-A49D-90A946D40489}" type="datetimeFigureOut">
              <a:rPr lang="pt-BR" smtClean="0"/>
              <a:t>11/02/2025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D82DA3-0CAB-1CC3-2996-BF55FB052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A7E02-CC5F-5A6B-78DF-DB4D171D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EA62-7CB4-45D1-AAB1-B102D38E87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335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3F5DEB4-58BF-4F5A-3B40-6893B694C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B9EB0D-B14A-C05C-FB07-4F01690DD8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1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F13A91A-AE35-6571-473D-7424B6D2A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52E923-306F-1004-DACC-F7DD020C93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830A9C9-5B4F-C121-F80E-E1001F494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9FB4D06-AE78-211B-038C-DC6AD1873A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04162BC-25C8-81ED-BA71-16DD0A74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0B6FA6-2C01-1EFB-21A5-48C50F801F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83D2FAA-2B89-9201-83CF-05A48ED1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A518D3-2E5D-4B80-2C5D-8A7F25DEA5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BFE65F2-46F2-6E5F-88A5-8A850CD3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7B89A3-1AA9-BF66-7517-F361F392F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266B97B-DB9C-78E5-0407-7FBFFDFC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B306F21-6480-7295-4081-393B3C494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6D53AD3-E5C6-7100-C4F4-3C513693D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14B5E02-251D-B2EB-17A3-80E5DDCFD1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0707482-39E2-1C9C-B6E3-F2AEE659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6A0ECFE-D4BD-AD6A-45C0-61C39A0035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23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D9F2965-8592-630B-5977-9A5006D5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CCD53CF-113D-E6CD-7E6D-098CB1D949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3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5DF95D9-D935-C398-5C5C-FC5B50A80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C7545C-3065-99CF-8B40-89474D77BF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3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9734D1C-74DE-C155-BCD1-E013A4E6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C7FF2F8-F0DC-2548-06E4-E2BA83E39B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34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AC443FD-9434-08FD-6D21-F75BB423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D1BBFF1-33F0-52C3-4697-D6468842AB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B516B29-8D00-DE7A-1ED5-464F5749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CC00532-2466-4A84-4981-A9D59CE6B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13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2C7E616-CD38-2B98-4908-0D2F3FD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0113248-861B-5C37-33CE-AB03B8B5D4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6910CBB-9801-CA57-9D94-71FC7014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6E62A5-7E4E-DAA9-A3A5-679ACF21E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64E136B-B972-04EF-5788-10B3C9EF2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3FDCA5-84E2-BBB1-CF69-367B51673E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02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8197181-594A-2BAC-E729-6C8C73FE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F4BC8A1-D3C8-9735-5335-09ECDB8B24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C0E9271-F810-45DC-8E9B-D838D6B40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360437-73C1-0FE0-0FE8-AA28402F9A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8625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12208D3-74FF-6BDD-2597-ADF3F5200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4E42B07-D11C-AFDC-584B-11F5ACA83B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5301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05291C9-3DD0-EBBF-A9E6-69A6A5E2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BC7B12D-D539-0D2A-2C12-D8123697B3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76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6104D3C-0E64-B54A-6C97-D0BBFDD7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296E2B1-BCC0-A532-D1DC-FB732A40A5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6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B435B33-FF93-8216-EBCF-1655A0CD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0544AD-6797-1895-BD66-90AE4564D4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01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453AE59-0159-6F06-4859-4C812CD94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14784C-D536-5E31-9088-A2D7187BB8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9316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245FFC7-9D56-CB50-CC33-79E4885D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7695145-EE41-7471-9E04-F2997308D7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4455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9AF97C8-0D3E-2C05-3F1F-1A66D256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A594326-9163-CFC3-3F68-0E6583FB3E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726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13EF0AA-CB81-3003-884F-76F2DDE2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635C8A-B310-6C9D-2A86-59A80D42E0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9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7C4111D-A81F-9C11-6A6C-3E4E90DF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0F8898E-4CBB-1CCF-5ED0-480C669CB0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0ED3EDB-8119-51F2-195B-091B1F36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498BE37-7C1A-53A1-740D-1F1686600C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4666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4F0871C-03A3-830E-5B15-22AC9A31B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0D9841A-D03A-981A-14C5-EEF8628C44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11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D2D18A7-3829-6088-D629-E4440290D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213147-035B-77FF-874F-4AB0A70BA0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48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6E5D8AD-6306-B611-8C1E-B212AD534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381888-51CE-88E2-ED72-BEB9D3ADB5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90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3BEB253-4C76-A509-6FA1-8C8FE7EC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D583E7-0AF3-E06D-B055-C0FB0E4644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7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79C671E-F635-C4E4-E823-ABEF42DE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FE703B0-A648-94FA-FE78-C5EFDF70F9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27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9D057C2-23C0-6718-A14E-396756DB8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65A804-0D77-84BB-9608-4880728F5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57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EFFCF59-FB24-6E14-1076-00CE1BD2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DC6D4F-1EBD-4D4D-447B-DC9B79A887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71903B4-5C82-165F-451E-00E8D9E8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ACD405-C012-58D2-123A-C520897C9A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09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BB49DF1-B157-57D4-9C23-373C49E8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C3A4C59-263E-11D0-BE6C-5A2462ADF0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28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69C7254-1995-E895-1EB5-03EE58904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B9F756-75AA-7998-C772-E6FD06FEA0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73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55D5601-0726-BC9E-1A2F-8A5C8449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60816ED-B323-AE69-E3F2-3A08211C32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135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9BB511E-74D6-979C-BC9D-EF595298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ACCAC4C-77A1-8910-3E8A-DD80A53638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68965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2100BDD-96D6-EA64-1AAA-3A9CC6FE6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F4C79A-D433-A91B-18E2-B20B2E2ABD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7665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F0705BD-1F7F-3DB4-F1DD-39836B90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AC2D527-B02D-94E4-01A1-DC6A8E578E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5426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B4A0895-DF4B-50A0-2BA5-A25ABCCA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D810C03-5A05-8FB6-1FDE-83B33816BC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068FF59-E2B7-F819-A5A6-30EC35F54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C800CB-0A1C-02B1-3409-0B211CB36E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45544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9C92183-ADF3-AF37-F7AF-78C85B14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23D7DF-6980-E6EC-FF45-DA25BE4143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21151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D17D4D0-9FE4-4E5D-CA67-9C8134ACF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832DEC-56F8-5CA4-9A54-40FBDB61C9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08121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4942E1D-83B5-E9F3-CDA4-7245B817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4DF6671-D55F-C718-37BB-3B91F912B4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20140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9180B10-60FC-9E76-05F3-868A9084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05C27A-8995-C3B7-CDEE-0497876301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3929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BE3C255-5D94-ED3A-38C8-F0C19083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1BE0A4-D621-5A29-0267-189E10C8B4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54791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55AEE99-BE1D-8F93-E4D0-D151C55D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49304EE-55DC-99A8-1D40-85EB4BA1F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0831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166D84D-CD52-DEF8-5AB6-C00FCDDF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5767FAB-1892-4E95-9272-AC64272CB6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2048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4ADE492-3F81-03A3-978E-8DA1979F7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A0C1C69-E7DB-E804-CB7C-7E9C70532A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373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B100843-786E-B32A-6B6A-9CFDF9D0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B014CC-F970-747C-7405-5620117D70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53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E3D0138-0DF3-001B-9404-C40608A5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640708-66D4-17E3-F541-0C328B73E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367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651D0C2-16BE-5847-D7E3-77C3AE93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B0D94F-2A57-5142-E7BC-AF77BD27C2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Thauane Silva Pinheiro</dc:creator>
  <cp:lastModifiedBy>Thauane Silva Pinheiro</cp:lastModifiedBy>
  <cp:revision>1</cp:revision>
  <dcterms:created xsi:type="dcterms:W3CDTF">2025-02-11T18:36:24Z</dcterms:created>
  <dcterms:modified xsi:type="dcterms:W3CDTF">2025-02-11T18:36:24Z</dcterms:modified>
</cp:coreProperties>
</file>